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56" d="100"/>
          <a:sy n="56" d="100"/>
        </p:scale>
        <p:origin x="60" y="96"/>
      </p:cViewPr>
      <p:guideLst>
        <p:guide orient="horz" pos="672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>
        <p:scale>
          <a:sx n="125" d="100"/>
          <a:sy n="125" d="100"/>
        </p:scale>
        <p:origin x="1266" y="-26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13/03/2017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13/03/2017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eaLnBrk="1" latinLnBrk="0" hangingPunct="1"/>
            <a:r>
              <a:rPr kumimoji="0" lang="es-ES" dirty="0" smtClean="0"/>
              <a:t>Hola </a:t>
            </a:r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3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8209" y="1506926"/>
            <a:ext cx="8318591" cy="1007674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/>
            </a:lvl1pPr>
          </a:lstStyle>
          <a:p>
            <a:r>
              <a:rPr kumimoji="0" lang="es-ES" dirty="0"/>
              <a:t>Haga clic para modificar </a:t>
            </a:r>
            <a:r>
              <a:rPr kumimoji="0" lang="es-ES" dirty="0" smtClean="0"/>
              <a:t/>
            </a:r>
            <a:br>
              <a:rPr kumimoji="0" lang="es-ES" dirty="0" smtClean="0"/>
            </a:br>
            <a:r>
              <a:rPr kumimoji="0" lang="es-ES" dirty="0" smtClean="0"/>
              <a:t>el </a:t>
            </a:r>
            <a:r>
              <a:rPr kumimoji="0" lang="es-ES" dirty="0"/>
              <a:t>estilo de título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8759" y="395382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 dirty="0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13/03/2017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4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36" y="222504"/>
            <a:ext cx="2645664" cy="12252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Webinario</a:t>
            </a:r>
            <a:r>
              <a:rPr lang="es-ES" dirty="0" smtClean="0"/>
              <a:t> 14 </a:t>
            </a:r>
            <a:r>
              <a:rPr lang="es-ES" smtClean="0"/>
              <a:t>de marzo de 2017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7200" y="3352800"/>
            <a:ext cx="4772528" cy="990600"/>
          </a:xfrm>
        </p:spPr>
        <p:txBody>
          <a:bodyPr/>
          <a:lstStyle/>
          <a:p>
            <a:r>
              <a:rPr lang="es-ES" dirty="0"/>
              <a:t>Cómo presentar su dossier de candidatura en la primera fase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2223" t="40625" r="9172" b="11160"/>
          <a:stretch/>
        </p:blipFill>
        <p:spPr>
          <a:xfrm>
            <a:off x="457200" y="2514600"/>
            <a:ext cx="8485484" cy="33528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de los beneficiarios del partenariado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533400" y="4648200"/>
            <a:ext cx="3505200" cy="914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3985931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Acceso a las diferentes versiones lingüísticas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990600" y="4648200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Un solo usuario de cada vez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81570" t="11855" r="1808" b="81200"/>
          <a:stretch/>
        </p:blipFill>
        <p:spPr>
          <a:xfrm>
            <a:off x="1600200" y="2590800"/>
            <a:ext cx="454151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07744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Validar con frecuencia para verificar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2518" t="19792" r="2562" b="5208"/>
          <a:stretch/>
        </p:blipFill>
        <p:spPr>
          <a:xfrm>
            <a:off x="380999" y="2362200"/>
            <a:ext cx="7979833" cy="39624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439" t="48958" r="82211" b="22917"/>
          <a:stretch/>
        </p:blipFill>
        <p:spPr>
          <a:xfrm>
            <a:off x="6629400" y="762000"/>
            <a:ext cx="2257425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0650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Cuadros de información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0864" t="45052" r="3148" b="34896"/>
          <a:stretch/>
        </p:blipFill>
        <p:spPr>
          <a:xfrm>
            <a:off x="457199" y="2514600"/>
            <a:ext cx="8217727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459046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Verificar las traducciones generando los </a:t>
            </a:r>
            <a:r>
              <a:rPr lang="es-ES" dirty="0" err="1" smtClean="0"/>
              <a:t>pdf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16147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48</Words>
  <Application>Microsoft Office PowerPoint</Application>
  <PresentationFormat>Presentación en pantalla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Open Sans Semibold</vt:lpstr>
      <vt:lpstr>Presentación_Sudoe3</vt:lpstr>
      <vt:lpstr>Webinario 14 de marzo de 2017</vt:lpstr>
      <vt:lpstr>Acceso de los beneficiarios del partenariado</vt:lpstr>
      <vt:lpstr>Acceso a las diferentes versiones lingüísticas</vt:lpstr>
      <vt:lpstr>Validar con frecuencia para verificar</vt:lpstr>
      <vt:lpstr>Cuadros de información</vt:lpstr>
      <vt:lpstr>Verificar las traducciones generando los pdf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2017-03-13T17:01:19Z</dcterms:modified>
</cp:coreProperties>
</file>